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75D2-6FE1-41CC-BBB0-89EFA6D66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9D0E5-0B07-4C1F-B5B3-0392715C1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4F08-C50B-484D-B316-D5157560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48B2-E5A3-4094-98A4-D6BCE7A8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A3BE-BFD4-4D7D-9BCC-036828A7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7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A990-A76B-43A6-9D57-53920513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40D3B-66D9-400A-A845-E549DE777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E727B-0792-40A4-9A20-BFBA973B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8971-EA09-4D2E-90FF-B5657F21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3F890-C40A-4615-B62C-7F4B691E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0BF3A-7995-474F-B2B2-E5FE93E21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DD0DB-65E4-4E08-86A8-7EBB5F66D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719D-FE92-48AD-852B-FEF5FCE3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C7A31-9E90-43AE-8478-D208AE15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F506A-A99D-415F-9412-30B4DDF8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1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C6B8-FFF3-4775-802C-814C660D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5AFA9-8452-43F4-AA12-54C30AFEA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F309-BC4D-46FA-831B-4362B90E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6A24-39EA-4685-AFEE-980E9437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8FDB0-D855-45A6-A9C1-87AAA133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5989-E174-407F-82FF-BF1FA0AD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7109F-CF19-4CA3-AA06-02E9F1215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45403-F7D5-4D4C-9E13-1CB032E8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816C-BEFE-47E7-AB3C-337DDBA5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A46CC-8EE4-48E4-8DDC-93159236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9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44AB-B892-4BA1-909F-24032864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064B-153A-4D37-B192-8F81DD621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112C0-31CD-45A5-B3FC-373B448BF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1CB-CF68-46BC-9B47-265B22E9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93F6C-B4B9-4A47-90B0-6FBFF328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12F6F-ECE5-49A6-A6E8-C916FF54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EB95-6F51-445B-8FAE-4B8BFB12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0C4E-D759-4BF0-B10A-1564EB922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ADB12-1F0D-4616-B251-180D98403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337D2-910D-4A9F-8196-AC74D5E0E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5F056-3F76-4869-B8AE-8A97F7D26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B010A-F5D3-40C5-8CDB-D6470840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AA6D9-12AC-4D72-9513-259D800D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B16FA-7A38-47D8-86E8-4F3DF36C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2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56E9-FE26-4100-B0CB-AD8CE176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8BA64-B31C-4C48-8F64-70B2FD63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412AC-18D4-4C9D-A088-B5AE441E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4269B-AA2E-4615-BD3E-75A44697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8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42505-3ACD-4D1B-93D1-8548D65F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A5ED4-06EC-4020-8630-6E6A67DD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A87AA-3108-4DD7-AE30-FA6F0B24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8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6174D-B4A5-471B-B4E3-3B03B6BC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6452-AFCB-4374-98CF-D0BD9703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27D95-6B99-49F7-BAE6-964607C50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A565D-72CB-4B99-B165-7B40FF75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8D66B-35C7-4621-9F89-DBE74386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5114C-0B8A-4C75-8BC5-97360979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2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BA5B-39D0-4544-97EC-EC3FDCB7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CD384-F53D-4DA1-BB8F-F7D7F84F5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57431-1A1F-4E17-9D94-6CE425C5C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CC4E-D1CB-4D41-974A-0DCE7A69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3E955-8221-4986-B24F-41657B15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21852-AAD0-45EE-8606-81E85346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6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FB3CD-06E5-49E5-B227-54AAAA83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EBB0D-A491-4B72-BA74-7FDAE6836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8EDDC-2219-4BD7-92F8-61E38FFCF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FA92D-3930-457C-918F-10991FDCE833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9453F-F7A9-4FE3-82AD-6A49845F6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99D08-8BEC-4323-9C5A-48E0B755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81900-C131-48C5-80D0-5E17F1A6D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7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03C551-16D3-4EE5-B5DA-3F35D4FE0B7E}"/>
              </a:ext>
            </a:extLst>
          </p:cNvPr>
          <p:cNvSpPr txBox="1"/>
          <p:nvPr/>
        </p:nvSpPr>
        <p:spPr>
          <a:xfrm>
            <a:off x="689317" y="450166"/>
            <a:ext cx="1091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 molecular biology laboratory </a:t>
            </a:r>
          </a:p>
        </p:txBody>
      </p:sp>
      <p:pic>
        <p:nvPicPr>
          <p:cNvPr id="6" name="Picture 5" descr="A view of an open door&#10;&#10;Description automatically generated">
            <a:extLst>
              <a:ext uri="{FF2B5EF4-FFF2-40B4-BE49-F238E27FC236}">
                <a16:creationId xmlns:a16="http://schemas.microsoft.com/office/drawing/2014/main" id="{4CFF3784-1EE6-40FC-B24B-97FD9BFE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71255"/>
            <a:ext cx="3610126" cy="2707994"/>
          </a:xfrm>
          <a:prstGeom prst="rect">
            <a:avLst/>
          </a:prstGeom>
        </p:spPr>
      </p:pic>
      <p:pic>
        <p:nvPicPr>
          <p:cNvPr id="8" name="Picture 7" descr="A kitchen with a table in a room&#10;&#10;Description automatically generated">
            <a:extLst>
              <a:ext uri="{FF2B5EF4-FFF2-40B4-BE49-F238E27FC236}">
                <a16:creationId xmlns:a16="http://schemas.microsoft.com/office/drawing/2014/main" id="{0BAF539A-9DB1-4768-9961-ADE9E596E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28" y="3071255"/>
            <a:ext cx="3610658" cy="2707994"/>
          </a:xfrm>
          <a:prstGeom prst="rect">
            <a:avLst/>
          </a:prstGeom>
        </p:spPr>
      </p:pic>
      <p:pic>
        <p:nvPicPr>
          <p:cNvPr id="10" name="Picture 9" descr="A cluttered kitchen&#10;&#10;Description automatically generated">
            <a:extLst>
              <a:ext uri="{FF2B5EF4-FFF2-40B4-BE49-F238E27FC236}">
                <a16:creationId xmlns:a16="http://schemas.microsoft.com/office/drawing/2014/main" id="{ADF05C4E-730E-4AA7-A705-B38F6610D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22" y="3071237"/>
            <a:ext cx="3610125" cy="27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70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D6390268-A543-420E-B28E-EA48D4DB7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7"/>
          <a:stretch/>
        </p:blipFill>
        <p:spPr>
          <a:xfrm>
            <a:off x="0" y="0"/>
            <a:ext cx="9142711" cy="5219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9F66D-8DA9-4C79-80C8-0AD22FCC2781}"/>
              </a:ext>
            </a:extLst>
          </p:cNvPr>
          <p:cNvSpPr txBox="1"/>
          <p:nvPr/>
        </p:nvSpPr>
        <p:spPr>
          <a:xfrm>
            <a:off x="759655" y="5683348"/>
            <a:ext cx="942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Pulsed-Field Gel Electrophoresis equipment</a:t>
            </a:r>
          </a:p>
        </p:txBody>
      </p:sp>
    </p:spTree>
    <p:extLst>
      <p:ext uri="{BB962C8B-B14F-4D97-AF65-F5344CB8AC3E}">
        <p14:creationId xmlns:p14="http://schemas.microsoft.com/office/powerpoint/2010/main" val="104352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B6AA94EF-B238-4C11-AFCE-635196E3F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13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6CE464-59DB-4BA6-BA6C-142F74385A16}"/>
              </a:ext>
            </a:extLst>
          </p:cNvPr>
          <p:cNvSpPr txBox="1"/>
          <p:nvPr/>
        </p:nvSpPr>
        <p:spPr>
          <a:xfrm>
            <a:off x="5978769" y="759655"/>
            <a:ext cx="514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documentation system, ideal for applications involving UV excitation and emission at </a:t>
            </a:r>
            <a:r>
              <a:rPr lang="en-US" dirty="0" err="1"/>
              <a:t>wavelenghts</a:t>
            </a:r>
            <a:r>
              <a:rPr lang="en-US" dirty="0"/>
              <a:t> of the visible range </a:t>
            </a:r>
          </a:p>
        </p:txBody>
      </p:sp>
    </p:spTree>
    <p:extLst>
      <p:ext uri="{BB962C8B-B14F-4D97-AF65-F5344CB8AC3E}">
        <p14:creationId xmlns:p14="http://schemas.microsoft.com/office/powerpoint/2010/main" val="215146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microwave, counter, small&#10;&#10;Description automatically generated">
            <a:extLst>
              <a:ext uri="{FF2B5EF4-FFF2-40B4-BE49-F238E27FC236}">
                <a16:creationId xmlns:a16="http://schemas.microsoft.com/office/drawing/2014/main" id="{B43871CC-CFCE-4A96-8CD0-FC4BCE593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9102" cy="5159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E9578-09FD-47E5-907A-775734CF8735}"/>
              </a:ext>
            </a:extLst>
          </p:cNvPr>
          <p:cNvSpPr txBox="1"/>
          <p:nvPr/>
        </p:nvSpPr>
        <p:spPr>
          <a:xfrm>
            <a:off x="7343335" y="633046"/>
            <a:ext cx="454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Isoelectric focusing equipment ideal for differentiating proteins according to their isoelectric point</a:t>
            </a:r>
          </a:p>
        </p:txBody>
      </p:sp>
    </p:spTree>
    <p:extLst>
      <p:ext uri="{BB962C8B-B14F-4D97-AF65-F5344CB8AC3E}">
        <p14:creationId xmlns:p14="http://schemas.microsoft.com/office/powerpoint/2010/main" val="396084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sitting, counter&#10;&#10;Description automatically generated">
            <a:extLst>
              <a:ext uri="{FF2B5EF4-FFF2-40B4-BE49-F238E27FC236}">
                <a16:creationId xmlns:a16="http://schemas.microsoft.com/office/drawing/2014/main" id="{DA578E0C-417E-4178-95D1-421926E10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3"/>
          <a:stretch/>
        </p:blipFill>
        <p:spPr>
          <a:xfrm>
            <a:off x="0" y="0"/>
            <a:ext cx="5145147" cy="4628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94E14-2054-4E1C-BB4F-30773A91BB57}"/>
              </a:ext>
            </a:extLst>
          </p:cNvPr>
          <p:cNvSpPr txBox="1"/>
          <p:nvPr/>
        </p:nvSpPr>
        <p:spPr>
          <a:xfrm>
            <a:off x="6096000" y="1041009"/>
            <a:ext cx="5145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electrophoresis equipment, ideal for applications involving polyacrylamide 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353679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food, computer&#10;&#10;Description automatically generated">
            <a:extLst>
              <a:ext uri="{FF2B5EF4-FFF2-40B4-BE49-F238E27FC236}">
                <a16:creationId xmlns:a16="http://schemas.microsoft.com/office/drawing/2014/main" id="{E5E68A31-90D5-46D0-B99F-FAB3AB165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0"/>
          <a:stretch/>
        </p:blipFill>
        <p:spPr>
          <a:xfrm>
            <a:off x="1" y="0"/>
            <a:ext cx="7118252" cy="3981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8EA5FC-BC52-4533-8148-27B342382DB4}"/>
              </a:ext>
            </a:extLst>
          </p:cNvPr>
          <p:cNvSpPr txBox="1"/>
          <p:nvPr/>
        </p:nvSpPr>
        <p:spPr>
          <a:xfrm>
            <a:off x="7287065" y="661182"/>
            <a:ext cx="3995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vertical gel electrophoresis system, ideal for applications involving polyacrylamide gel electrophoresis and the need for multiple runs</a:t>
            </a:r>
          </a:p>
        </p:txBody>
      </p:sp>
    </p:spTree>
    <p:extLst>
      <p:ext uri="{BB962C8B-B14F-4D97-AF65-F5344CB8AC3E}">
        <p14:creationId xmlns:p14="http://schemas.microsoft.com/office/powerpoint/2010/main" val="367652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binet, microwave, oven&#10;&#10;Description automatically generated">
            <a:extLst>
              <a:ext uri="{FF2B5EF4-FFF2-40B4-BE49-F238E27FC236}">
                <a16:creationId xmlns:a16="http://schemas.microsoft.com/office/drawing/2014/main" id="{9EA939B1-045D-4FA4-A1B3-1EBE46043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20821"/>
          <a:stretch/>
        </p:blipFill>
        <p:spPr>
          <a:xfrm>
            <a:off x="0" y="0"/>
            <a:ext cx="9144000" cy="4375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A153B-0D23-45F9-9DB9-2E8B05A59188}"/>
              </a:ext>
            </a:extLst>
          </p:cNvPr>
          <p:cNvSpPr txBox="1"/>
          <p:nvPr/>
        </p:nvSpPr>
        <p:spPr>
          <a:xfrm>
            <a:off x="661182" y="5120640"/>
            <a:ext cx="87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documentation system for applications requiring calibrated densitometric evaluation</a:t>
            </a:r>
          </a:p>
        </p:txBody>
      </p:sp>
    </p:spTree>
    <p:extLst>
      <p:ext uri="{BB962C8B-B14F-4D97-AF65-F5344CB8AC3E}">
        <p14:creationId xmlns:p14="http://schemas.microsoft.com/office/powerpoint/2010/main" val="258105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 with a computer&#10;&#10;Description automatically generated">
            <a:extLst>
              <a:ext uri="{FF2B5EF4-FFF2-40B4-BE49-F238E27FC236}">
                <a16:creationId xmlns:a16="http://schemas.microsoft.com/office/drawing/2014/main" id="{589BA60A-C315-42DC-8A99-3534920B4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b="21846"/>
          <a:stretch/>
        </p:blipFill>
        <p:spPr>
          <a:xfrm>
            <a:off x="0" y="0"/>
            <a:ext cx="9145391" cy="3953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F5C5F-A16F-4030-BC72-A629E99299A1}"/>
              </a:ext>
            </a:extLst>
          </p:cNvPr>
          <p:cNvSpPr txBox="1"/>
          <p:nvPr/>
        </p:nvSpPr>
        <p:spPr>
          <a:xfrm>
            <a:off x="675249" y="4515729"/>
            <a:ext cx="1031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time PCR systems, ideal for gene expression assessment and analyses involving the quantification of amplicon generation</a:t>
            </a:r>
          </a:p>
        </p:txBody>
      </p:sp>
    </p:spTree>
    <p:extLst>
      <p:ext uri="{BB962C8B-B14F-4D97-AF65-F5344CB8AC3E}">
        <p14:creationId xmlns:p14="http://schemas.microsoft.com/office/powerpoint/2010/main" val="857114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12CFD3FC-F5B0-4A4E-8F0A-159C7A36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1"/>
          <a:stretch/>
        </p:blipFill>
        <p:spPr>
          <a:xfrm>
            <a:off x="0" y="0"/>
            <a:ext cx="7941488" cy="5092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1A8AA-0940-4ADF-9B6C-C4D7377C7C02}"/>
              </a:ext>
            </a:extLst>
          </p:cNvPr>
          <p:cNvSpPr txBox="1"/>
          <p:nvPr/>
        </p:nvSpPr>
        <p:spPr>
          <a:xfrm>
            <a:off x="942535" y="5584874"/>
            <a:ext cx="827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Automated electrophoresis station, ideal for both nucleic acid and protein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7647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C73F79-BBCB-46A5-B733-A2E640500A50}"/>
              </a:ext>
            </a:extLst>
          </p:cNvPr>
          <p:cNvSpPr txBox="1"/>
          <p:nvPr/>
        </p:nvSpPr>
        <p:spPr>
          <a:xfrm>
            <a:off x="0" y="70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equipment</a:t>
            </a:r>
          </a:p>
        </p:txBody>
      </p:sp>
      <p:pic>
        <p:nvPicPr>
          <p:cNvPr id="6" name="Picture 5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043811BF-B6D0-4DE1-BCD0-916C76295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" y="942542"/>
            <a:ext cx="4298759" cy="5732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2BCC9C-ECAD-43B4-8A44-8D6093469E97}"/>
              </a:ext>
            </a:extLst>
          </p:cNvPr>
          <p:cNvSpPr txBox="1"/>
          <p:nvPr/>
        </p:nvSpPr>
        <p:spPr>
          <a:xfrm>
            <a:off x="5134708" y="1983545"/>
            <a:ext cx="597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Sonicating device equipped with probe, ideal for mixing, emulsification and disruption of cell cultures</a:t>
            </a:r>
          </a:p>
        </p:txBody>
      </p:sp>
    </p:spTree>
    <p:extLst>
      <p:ext uri="{BB962C8B-B14F-4D97-AF65-F5344CB8AC3E}">
        <p14:creationId xmlns:p14="http://schemas.microsoft.com/office/powerpoint/2010/main" val="11671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binet, kitchen, sitting&#10;&#10;Description automatically generated">
            <a:extLst>
              <a:ext uri="{FF2B5EF4-FFF2-40B4-BE49-F238E27FC236}">
                <a16:creationId xmlns:a16="http://schemas.microsoft.com/office/drawing/2014/main" id="{425D9D74-EA7B-4E41-94CF-B96F5AC3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667"/>
            <a:ext cx="4778783" cy="6372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573E2-310F-4FFB-9F1B-47F15803638B}"/>
              </a:ext>
            </a:extLst>
          </p:cNvPr>
          <p:cNvSpPr txBox="1"/>
          <p:nvPr/>
        </p:nvSpPr>
        <p:spPr>
          <a:xfrm>
            <a:off x="5838092" y="815929"/>
            <a:ext cx="5641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Shaking incubator, for any application requiring temperature control and shaking, such as enzymatic reactions, microorganism cultivation etc.</a:t>
            </a:r>
          </a:p>
        </p:txBody>
      </p:sp>
    </p:spTree>
    <p:extLst>
      <p:ext uri="{BB962C8B-B14F-4D97-AF65-F5344CB8AC3E}">
        <p14:creationId xmlns:p14="http://schemas.microsoft.com/office/powerpoint/2010/main" val="199516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64B9A8C7-A9CA-4A87-AB42-3557993E9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r="20631"/>
          <a:stretch/>
        </p:blipFill>
        <p:spPr>
          <a:xfrm>
            <a:off x="9144001" y="-21032"/>
            <a:ext cx="3048000" cy="3466253"/>
          </a:xfrm>
          <a:prstGeom prst="rect">
            <a:avLst/>
          </a:prstGeom>
        </p:spPr>
      </p:pic>
      <p:pic>
        <p:nvPicPr>
          <p:cNvPr id="7" name="Picture 6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9B682A5E-8322-4E32-B562-DCE6B4E3D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r="15265"/>
          <a:stretch/>
        </p:blipFill>
        <p:spPr>
          <a:xfrm>
            <a:off x="0" y="0"/>
            <a:ext cx="5008098" cy="5653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7E945-444A-4AB9-879F-AB53D5565F39}"/>
              </a:ext>
            </a:extLst>
          </p:cNvPr>
          <p:cNvSpPr txBox="1"/>
          <p:nvPr/>
        </p:nvSpPr>
        <p:spPr>
          <a:xfrm>
            <a:off x="5969391" y="4199990"/>
            <a:ext cx="543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Centrifuges of different sizes and capabilities, depending on the application</a:t>
            </a:r>
          </a:p>
        </p:txBody>
      </p:sp>
      <p:pic>
        <p:nvPicPr>
          <p:cNvPr id="10" name="Picture 9" descr="A picture containing indoor, sitting, cup, table&#10;&#10;Description automatically generated">
            <a:extLst>
              <a:ext uri="{FF2B5EF4-FFF2-40B4-BE49-F238E27FC236}">
                <a16:creationId xmlns:a16="http://schemas.microsoft.com/office/drawing/2014/main" id="{02C74324-6345-4462-A3E2-D699F20B76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59"/>
          <a:stretch/>
        </p:blipFill>
        <p:spPr>
          <a:xfrm>
            <a:off x="5078437" y="-1"/>
            <a:ext cx="3918459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3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open, sitting, filled&#10;&#10;Description automatically generated">
            <a:extLst>
              <a:ext uri="{FF2B5EF4-FFF2-40B4-BE49-F238E27FC236}">
                <a16:creationId xmlns:a16="http://schemas.microsoft.com/office/drawing/2014/main" id="{8A49ABB1-1768-4B67-BB16-89A8C8AF0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0" r="15426"/>
          <a:stretch/>
        </p:blipFill>
        <p:spPr>
          <a:xfrm>
            <a:off x="0" y="0"/>
            <a:ext cx="57255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2FEBC-898F-4CC6-A5C7-4821E5D14430}"/>
              </a:ext>
            </a:extLst>
          </p:cNvPr>
          <p:cNvSpPr txBox="1"/>
          <p:nvPr/>
        </p:nvSpPr>
        <p:spPr>
          <a:xfrm>
            <a:off x="6654018" y="1026942"/>
            <a:ext cx="510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station equipped with air filters and UV lamps for effective control during mixing of ingredients and setting up of PCR reactions of any format</a:t>
            </a:r>
          </a:p>
        </p:txBody>
      </p:sp>
    </p:spTree>
    <p:extLst>
      <p:ext uri="{BB962C8B-B14F-4D97-AF65-F5344CB8AC3E}">
        <p14:creationId xmlns:p14="http://schemas.microsoft.com/office/powerpoint/2010/main" val="223568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desk, sitting&#10;&#10;Description automatically generated">
            <a:extLst>
              <a:ext uri="{FF2B5EF4-FFF2-40B4-BE49-F238E27FC236}">
                <a16:creationId xmlns:a16="http://schemas.microsoft.com/office/drawing/2014/main" id="{0AF5C76F-434A-45D0-8B35-173CA445E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5"/>
          <a:stretch/>
        </p:blipFill>
        <p:spPr>
          <a:xfrm>
            <a:off x="0" y="0"/>
            <a:ext cx="7771236" cy="4698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FD75F-7582-49C0-99F2-F745615FA133}"/>
              </a:ext>
            </a:extLst>
          </p:cNvPr>
          <p:cNvSpPr txBox="1"/>
          <p:nvPr/>
        </p:nvSpPr>
        <p:spPr>
          <a:xfrm>
            <a:off x="1448972" y="5387926"/>
            <a:ext cx="835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baths for applications requiring temperature control, such as enzymatic reactions </a:t>
            </a:r>
          </a:p>
        </p:txBody>
      </p:sp>
    </p:spTree>
    <p:extLst>
      <p:ext uri="{BB962C8B-B14F-4D97-AF65-F5344CB8AC3E}">
        <p14:creationId xmlns:p14="http://schemas.microsoft.com/office/powerpoint/2010/main" val="346258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4F131-0937-4114-9953-C7F33798E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r="22190" b="36821"/>
          <a:stretch/>
        </p:blipFill>
        <p:spPr>
          <a:xfrm>
            <a:off x="1" y="1"/>
            <a:ext cx="3037342" cy="3742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33133-4D21-4E55-AD87-024C5E913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1"/>
          <a:stretch/>
        </p:blipFill>
        <p:spPr>
          <a:xfrm>
            <a:off x="1" y="3742007"/>
            <a:ext cx="3697830" cy="3115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C7A7B-3ECB-4D72-914F-A28911ACCE74}"/>
              </a:ext>
            </a:extLst>
          </p:cNvPr>
          <p:cNvSpPr txBox="1"/>
          <p:nvPr/>
        </p:nvSpPr>
        <p:spPr>
          <a:xfrm>
            <a:off x="4407533" y="1501672"/>
            <a:ext cx="597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Thermoblocks</a:t>
            </a:r>
            <a:r>
              <a:rPr lang="en-US" dirty="0"/>
              <a:t> for applications requiring temperature control, such as enzymatic reactions </a:t>
            </a:r>
          </a:p>
        </p:txBody>
      </p:sp>
    </p:spTree>
    <p:extLst>
      <p:ext uri="{BB962C8B-B14F-4D97-AF65-F5344CB8AC3E}">
        <p14:creationId xmlns:p14="http://schemas.microsoft.com/office/powerpoint/2010/main" val="5859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binet, kitchen, sitting&#10;&#10;Description automatically generated">
            <a:extLst>
              <a:ext uri="{FF2B5EF4-FFF2-40B4-BE49-F238E27FC236}">
                <a16:creationId xmlns:a16="http://schemas.microsoft.com/office/drawing/2014/main" id="{03F61BA2-D781-4181-BA3C-359CF9A99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 b="38256"/>
          <a:stretch/>
        </p:blipFill>
        <p:spPr>
          <a:xfrm>
            <a:off x="-1" y="-1"/>
            <a:ext cx="12190123" cy="4726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38F3A-FE5E-4F61-98CB-D1CB0C53F04B}"/>
              </a:ext>
            </a:extLst>
          </p:cNvPr>
          <p:cNvSpPr txBox="1"/>
          <p:nvPr/>
        </p:nvSpPr>
        <p:spPr>
          <a:xfrm>
            <a:off x="815926" y="5176911"/>
            <a:ext cx="891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Thermocyclers equipped with 3 independently controlled heads of 32 positions each</a:t>
            </a:r>
          </a:p>
        </p:txBody>
      </p:sp>
    </p:spTree>
    <p:extLst>
      <p:ext uri="{BB962C8B-B14F-4D97-AF65-F5344CB8AC3E}">
        <p14:creationId xmlns:p14="http://schemas.microsoft.com/office/powerpoint/2010/main" val="421131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, stove&#10;&#10;Description automatically generated">
            <a:extLst>
              <a:ext uri="{FF2B5EF4-FFF2-40B4-BE49-F238E27FC236}">
                <a16:creationId xmlns:a16="http://schemas.microsoft.com/office/drawing/2014/main" id="{670F86DD-FBB6-4AC0-B003-4D8B269A6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0"/>
          <a:stretch/>
        </p:blipFill>
        <p:spPr>
          <a:xfrm>
            <a:off x="1" y="1"/>
            <a:ext cx="8989450" cy="4825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44682-54EB-47ED-A8EA-F986CE90E094}"/>
              </a:ext>
            </a:extLst>
          </p:cNvPr>
          <p:cNvSpPr txBox="1"/>
          <p:nvPr/>
        </p:nvSpPr>
        <p:spPr>
          <a:xfrm>
            <a:off x="1392702" y="5627077"/>
            <a:ext cx="998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gel electrophoresis equipment, at different sizes, ideal for agarose gel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6720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229</Words>
  <Application>Microsoft Office PowerPoint</Application>
  <PresentationFormat>Widescreen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spiros paramithiotis</dc:creator>
  <cp:lastModifiedBy>spiros paramithiotis</cp:lastModifiedBy>
  <cp:revision>6</cp:revision>
  <dcterms:created xsi:type="dcterms:W3CDTF">2020-10-07T06:48:44Z</dcterms:created>
  <dcterms:modified xsi:type="dcterms:W3CDTF">2020-10-07T07:22:24Z</dcterms:modified>
</cp:coreProperties>
</file>